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E7569-5FD3-4166-BEBC-5E8091E9C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B4A89F-B3A5-44A7-B877-19F85BF64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4128EE-0299-4CDB-9C55-6AF3D6B26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40BAFD-3CBD-4F08-8407-325C3872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5F8078-46F4-43E8-A72D-4123E06D8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86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8A221-F029-4C03-B4A9-221044BF4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31DB06-F0F2-4AA3-9154-E236E8414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E25443-9113-428C-8FF8-8F0A2EB04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E0AF13-FE08-4CEC-8953-D2FFEE6C4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8323A9-C850-49EB-97E2-B1016407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02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49E0F18-4E38-4513-BFA2-808802BB3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E137F67-727D-4521-BD36-353B16FB0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412E40-85AA-492B-9054-EF8EC2F29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00CD7A-C73E-42BC-B00F-2B5FC292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53251B-1285-4C9E-B856-6E2D2AA4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3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F406D-9AF3-4D10-895F-44E2C1FF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B83B63-F6BC-458B-B58E-30E06DACD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A96336-A4DA-46E7-A93C-ABFB0F739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245459-0796-4458-B601-44477C45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081D02-9916-4F1B-9F2C-E68DD13F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5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B231D9-C0C2-4865-86BF-2AE4637B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79C6A4-4B6E-4168-BF4B-6E59ACCBC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7B6E0C-ECC7-41ED-AFE3-8EF322575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86B22B-28CF-4C56-B78F-679D1128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914475-2E31-4AD3-905A-1136BBF6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5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FEEFE-679A-4AFA-9192-EF01E892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125006-FB93-4581-9CCC-9CDFCB1FDA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0C5889-1300-4567-BFAF-FB15D6CF9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2DCAD6-C1C4-4C37-838D-FF55EFF8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6CDD3F-1BD7-4CC2-A46E-92CBFBECD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794499-03F8-4232-9007-73D83F058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97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C68AD6-6118-40E1-BEE1-774416C93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53B9EE-29D6-4F8E-9D02-6B82144D4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DCE105E-4DE3-4450-B4CB-3F5045612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F6110B0-4031-4E22-B72D-AB5461747F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3BD9E61-C555-4347-B8FB-70D457ABB5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C58449-E7D9-445F-B51C-BC2294255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0B27671-06AB-4164-861D-226563A3E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E64B125-A72F-4CEF-89D1-98F430E93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03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8B6F8E-F4F1-4445-8F9D-5BAD8119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7F1641F-871A-4164-8FBA-698045007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C95F38E-BFA2-4B17-8367-A52F52645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2E13103-ECF6-4FB5-AB7D-C826ADE51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09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03ECCD4-DE19-4F54-91EE-CD86311E3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530AE03-9DA4-4537-B1B4-ED0AAC237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238430-45CE-459A-B0FA-860F0B9B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271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E7103A-3FDA-4E70-A5C0-8D5490A0D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1A6F27-53CA-4259-87F4-A347BC75D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45EA54-E0CE-46F7-9C8A-129CE5578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F1254EE-559D-4754-94E9-7F4F676EA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F3FED2-CF2D-4058-85FB-7363BC444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AD85C-9971-45A0-8097-423E33D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D6840-B9DC-43F1-B8B5-B491F5B44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8A547A9-386B-46CC-842B-82E66E6693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63CE3AB-68D7-4E42-9EDC-51B56BD05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748CFD1-4AEC-4734-8241-A380526BE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F325505-231E-4715-A2D6-179E5A601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6D8793-B808-44CE-AC92-CDEBD121A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2FE179E-F58C-4378-816B-36DCB3567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42B4860-DA6D-4AE6-B178-7C5C57B83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5021D5-FEBE-43A7-A49C-68ABE76BE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72C45-E573-4F8C-BD27-182C52C2AE56}" type="datetimeFigureOut">
              <a:rPr lang="en-US" smtClean="0"/>
              <a:t>2021-07-26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A0C4E6-86AF-4C90-8B1C-CE32BE99DD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3431EE-8BB4-4F8F-AD01-FC1DAC56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6D9CC-1CFC-4C06-A431-6C66639DC1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5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openxmlformats.org/officeDocument/2006/relationships/image" Target="../media/image6.gif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hyperlink" Target="https://gira.github.io/PhysicalBi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F2B07A9-E652-4667-9544-4CDB8D7326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51"/>
          <a:stretch/>
        </p:blipFill>
        <p:spPr>
          <a:xfrm>
            <a:off x="7269535" y="676405"/>
            <a:ext cx="3922963" cy="5866699"/>
          </a:xfrm>
          <a:prstGeom prst="rect">
            <a:avLst/>
          </a:prstGeom>
        </p:spPr>
      </p:pic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91291F70-C0D7-488E-9BFF-89541AC2F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96" y="202161"/>
            <a:ext cx="3705875" cy="117240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3D3A99C-C070-4839-A4AB-3F92730307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57" t="808" r="8807" b="3677"/>
          <a:stretch/>
        </p:blipFill>
        <p:spPr>
          <a:xfrm>
            <a:off x="1130447" y="1590805"/>
            <a:ext cx="5707447" cy="495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4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D5947984-91BF-468C-8FE0-00EE256A423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0356" y="4063241"/>
            <a:ext cx="9501540" cy="2388547"/>
          </a:xfrm>
          <a:prstGeom prst="rect">
            <a:avLst/>
          </a:prstGeom>
        </p:spPr>
      </p:pic>
      <p:pic>
        <p:nvPicPr>
          <p:cNvPr id="18" name="Imagen 17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AA058438-9DD2-4762-BC81-E6DF45EC559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0428" y="1550698"/>
            <a:ext cx="9501540" cy="2388547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753733E1-F7FD-48A8-B69D-D5BE7E1A4845}"/>
              </a:ext>
            </a:extLst>
          </p:cNvPr>
          <p:cNvGrpSpPr/>
          <p:nvPr/>
        </p:nvGrpSpPr>
        <p:grpSpPr>
          <a:xfrm>
            <a:off x="1100356" y="4062145"/>
            <a:ext cx="9501612" cy="2389643"/>
            <a:chOff x="1100356" y="4062145"/>
            <a:chExt cx="9501612" cy="2389643"/>
          </a:xfrm>
        </p:grpSpPr>
        <p:pic>
          <p:nvPicPr>
            <p:cNvPr id="5" name="Imagen 4" descr="Una pantalla de un computador&#10;&#10;Descripción generada automáticamente con confianza media">
              <a:extLst>
                <a:ext uri="{FF2B5EF4-FFF2-40B4-BE49-F238E27FC236}">
                  <a16:creationId xmlns:a16="http://schemas.microsoft.com/office/drawing/2014/main" id="{1196A987-12C9-4BE8-9254-7F66796D1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1820" y="4062145"/>
              <a:ext cx="8240148" cy="2389643"/>
            </a:xfrm>
            <a:prstGeom prst="rect">
              <a:avLst/>
            </a:prstGeom>
          </p:spPr>
        </p:pic>
        <p:pic>
          <p:nvPicPr>
            <p:cNvPr id="8" name="Gráfico 7" descr="Insignia con relleno sólido">
              <a:extLst>
                <a:ext uri="{FF2B5EF4-FFF2-40B4-BE49-F238E27FC236}">
                  <a16:creationId xmlns:a16="http://schemas.microsoft.com/office/drawing/2014/main" id="{B2B61D35-EE0D-4920-83C5-C8C2060F6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00356" y="4799766"/>
              <a:ext cx="914400" cy="914400"/>
            </a:xfrm>
            <a:prstGeom prst="rect">
              <a:avLst/>
            </a:prstGeom>
          </p:spPr>
        </p:pic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DEB9664-8453-4AFF-B594-C046C357450C}"/>
              </a:ext>
            </a:extLst>
          </p:cNvPr>
          <p:cNvGrpSpPr/>
          <p:nvPr/>
        </p:nvGrpSpPr>
        <p:grpSpPr>
          <a:xfrm>
            <a:off x="1100356" y="1550699"/>
            <a:ext cx="9501612" cy="2389643"/>
            <a:chOff x="1100356" y="1550699"/>
            <a:chExt cx="9501612" cy="2389643"/>
          </a:xfrm>
        </p:grpSpPr>
        <p:pic>
          <p:nvPicPr>
            <p:cNvPr id="3" name="Imagen 2" descr="Pantalla de computadora con letras&#10;&#10;Descripción generada automáticamente con confianza media">
              <a:extLst>
                <a:ext uri="{FF2B5EF4-FFF2-40B4-BE49-F238E27FC236}">
                  <a16:creationId xmlns:a16="http://schemas.microsoft.com/office/drawing/2014/main" id="{71C335FE-FDB0-4ADB-B751-5BF63529F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1820" y="1550699"/>
              <a:ext cx="8240148" cy="2389643"/>
            </a:xfrm>
            <a:prstGeom prst="rect">
              <a:avLst/>
            </a:prstGeom>
          </p:spPr>
        </p:pic>
        <p:pic>
          <p:nvPicPr>
            <p:cNvPr id="4" name="Gráfico 3" descr="Insignia 1 con relleno sólido">
              <a:extLst>
                <a:ext uri="{FF2B5EF4-FFF2-40B4-BE49-F238E27FC236}">
                  <a16:creationId xmlns:a16="http://schemas.microsoft.com/office/drawing/2014/main" id="{0F6C9FFD-E747-4D1E-9B7A-C51407B0C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00356" y="2288320"/>
              <a:ext cx="914400" cy="914400"/>
            </a:xfrm>
            <a:prstGeom prst="rect">
              <a:avLst/>
            </a:prstGeom>
          </p:spPr>
        </p:pic>
      </p:grpSp>
      <p:pic>
        <p:nvPicPr>
          <p:cNvPr id="6" name="Imagen 5" descr="Forma&#10;&#10;Descripción generada automáticamente con confianza media">
            <a:extLst>
              <a:ext uri="{FF2B5EF4-FFF2-40B4-BE49-F238E27FC236}">
                <a16:creationId xmlns:a16="http://schemas.microsoft.com/office/drawing/2014/main" id="{502AC858-F4D2-4ACB-A232-B4B8DAD081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96" y="202161"/>
            <a:ext cx="3705875" cy="117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38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EA7F7F7A-5E78-401F-9ED2-6E5FEA3AB8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5" r="26957"/>
          <a:stretch/>
        </p:blipFill>
        <p:spPr bwMode="auto">
          <a:xfrm>
            <a:off x="8074904" y="672805"/>
            <a:ext cx="3774841" cy="570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Forma&#10;&#10;Descripción generada automáticamente con confianza media">
            <a:extLst>
              <a:ext uri="{FF2B5EF4-FFF2-40B4-BE49-F238E27FC236}">
                <a16:creationId xmlns:a16="http://schemas.microsoft.com/office/drawing/2014/main" id="{DC183D93-F1AD-47A2-9D56-9745AF921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96" y="202161"/>
            <a:ext cx="3705875" cy="1172404"/>
          </a:xfrm>
          <a:prstGeom prst="rect">
            <a:avLst/>
          </a:prstGeom>
        </p:spPr>
      </p:pic>
      <p:sp>
        <p:nvSpPr>
          <p:cNvPr id="2" name="CuadroTexto 1">
            <a:hlinkClick r:id="rId4"/>
            <a:extLst>
              <a:ext uri="{FF2B5EF4-FFF2-40B4-BE49-F238E27FC236}">
                <a16:creationId xmlns:a16="http://schemas.microsoft.com/office/drawing/2014/main" id="{54E71DA1-B573-4841-9FE5-631E235BDF44}"/>
              </a:ext>
            </a:extLst>
          </p:cNvPr>
          <p:cNvSpPr txBox="1"/>
          <p:nvPr/>
        </p:nvSpPr>
        <p:spPr>
          <a:xfrm>
            <a:off x="342255" y="5832561"/>
            <a:ext cx="6456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>
                <a:hlinkClick r:id="rId4"/>
              </a:rPr>
              <a:t>https://gira.github.io/PhysicalBits/</a:t>
            </a:r>
            <a:endParaRPr lang="es-ES" sz="2000"/>
          </a:p>
        </p:txBody>
      </p:sp>
      <p:pic>
        <p:nvPicPr>
          <p:cNvPr id="6" name="Imagen 5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F295E24E-3EDB-4E9D-93E6-331255E004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56" y="1660848"/>
            <a:ext cx="7572976" cy="410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08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52</TotalTime>
  <Words>10</Words>
  <Application>Microsoft Office PowerPoint</Application>
  <PresentationFormat>Panorámica</PresentationFormat>
  <Paragraphs>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Ricardo Moran</dc:creator>
  <cp:lastModifiedBy>Ricardo Moran</cp:lastModifiedBy>
  <cp:revision>14</cp:revision>
  <dcterms:created xsi:type="dcterms:W3CDTF">2021-07-26T14:53:15Z</dcterms:created>
  <dcterms:modified xsi:type="dcterms:W3CDTF">2021-07-26T16:36:33Z</dcterms:modified>
</cp:coreProperties>
</file>

<file path=docProps/thumbnail.jpeg>
</file>